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  <p:embeddedFont>
      <p:font typeface="Glacial Indifference Bold" charset="1" panose="00000800000000000000"/>
      <p:regular r:id="rId19"/>
    </p:embeddedFont>
    <p:embeddedFont>
      <p:font typeface="HK Grotesk Italics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HK Grotesk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github.com/24h216jeevesh" TargetMode="External" Type="http://schemas.openxmlformats.org/officeDocument/2006/relationships/hyperlink"/><Relationship Id="rId4" Target="https://24h216jeevesh.github.io/TNSDC-FWD-DigitalPortfolio/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2104" y="40717"/>
            <a:ext cx="15790200" cy="257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0"/>
              </a:lnSpc>
            </a:pPr>
            <a:r>
              <a:rPr lang="en-US" sz="151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574582"/>
            <a:ext cx="17951204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NAME: S.Jeeveshvar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NO AND NMID: 24H216,28B2C82A2960EC4B06C463DCCFB02ECE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BCA-”C”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COLLEGE/ UNIVERSITY: AM JAIN COLLEGE, UNIVERSITY OF MADRAS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7843" y="2225305"/>
            <a:ext cx="6432315" cy="156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80663" y="4047725"/>
            <a:ext cx="9526675" cy="565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Jeevesh Portfolio Website successfully a</a:t>
            </a: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ddresses the problem of showcasing skills and projects in an engaging way.</a:t>
            </a:r>
          </a:p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With its neon cyberpunk theme, responsive design, animations, and contact functionality, the portfolio stands out from traditional resumes and static websites.</a:t>
            </a:r>
          </a:p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This portfolio can now serve as a strong personal branding tool for job opportunities, freelancing, and networking.</a:t>
            </a:r>
          </a:p>
          <a:p>
            <a:pPr algn="ctr">
              <a:lnSpc>
                <a:spcPts val="409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16827" y="174055"/>
            <a:ext cx="9224611" cy="191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40"/>
              </a:lnSpc>
            </a:pPr>
            <a:r>
              <a:rPr lang="en-US" sz="1117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9180" y="2554378"/>
            <a:ext cx="17951901" cy="87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947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  <a:hlinkClick r:id="rId3" tooltip="https://github.com/24h216jeevesh"/>
              </a:rPr>
              <a:t>HTTPS://GITHUB.COM/24H216JEEVESH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6099" y="6523355"/>
            <a:ext cx="1795190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24h216jeevesh.github.io/TNSDC-FWD-DigitalPortfolio/"/>
              </a:rPr>
              <a:t>https://24h216jeevesh.github.io/TNSDC-FWD-DigitalPortfolio/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2442" y="4274503"/>
            <a:ext cx="1326311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deployment link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910400"/>
            <a:ext cx="6142093" cy="104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TITLE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82264" y="4848229"/>
            <a:ext cx="123472" cy="52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048556"/>
            <a:ext cx="8239216" cy="58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jeevesh - personal portfolio website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76984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1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1" y="8229600"/>
                </a:lnTo>
                <a:lnTo>
                  <a:pt x="495620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38144" y="1872071"/>
            <a:ext cx="5330557" cy="206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            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9479" y="4728846"/>
            <a:ext cx="10129821" cy="372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 today’s digital-first world, professionals require a strong online presence to showcase their skills, projects, and achievements. A resume or LinkedIn profile alone is not enough to reflect creativity and individuality. The challenge is to design a modern, visually engaging, and responsive portfolio website that highlights technical skills, projects, and contact details in a professional yet unique style.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6405" y="1693433"/>
            <a:ext cx="6142093" cy="206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078059"/>
            <a:ext cx="8715851" cy="586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is a cyberpunk-inspired personal portfolio website developed using HTML, CSS, and JavaScript.</a:t>
            </a:r>
          </a:p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design reflects speed and precision (inspired by Formula 1 racing), while maintaining a user-friendly interface for visitors.</a:t>
            </a:r>
          </a:p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It showcases the following: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Introduction (hero section)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Me with skills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Projects with live links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 form with validation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Social media links</a:t>
            </a:r>
          </a:p>
          <a:p>
            <a:pPr algn="ctr" marL="553215" indent="-276607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Responsive design for all devices</a:t>
            </a:r>
          </a:p>
          <a:p>
            <a:pPr algn="ctr">
              <a:lnSpc>
                <a:spcPts val="358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8492" t="0" r="-3849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078128" y="1795953"/>
            <a:ext cx="5330557" cy="104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END USERS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68675" y="4217006"/>
            <a:ext cx="7790625" cy="479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Recruiters / Employers: To quickly assess skills and projects.</a:t>
            </a:r>
          </a:p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Clients: To explore design and development capabilities.</a:t>
            </a:r>
          </a:p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Peers / Collaborators: For networking and collaboration opportunities.</a:t>
            </a:r>
          </a:p>
          <a:p>
            <a:pPr algn="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General Audience: To know more about the developer’s skills and work.</a:t>
            </a:r>
          </a:p>
          <a:p>
            <a:pPr algn="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7" y="0"/>
                </a:lnTo>
                <a:lnTo>
                  <a:pt x="17024727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0364" y="1344520"/>
            <a:ext cx="9627271" cy="216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b="true" sz="74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 AND TECHNOLOGIES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3972" y="3941154"/>
            <a:ext cx="16795328" cy="598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 Languages: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HTML5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CSS3 (Neon &amp; Cyberpunk styling, animations, responsive design)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JavaScript (form validation, smooth scrolling, hamburger menu, scroll animations)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Libraries &amp; Assets: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Google Fonts (Orbitron, Rajdhani)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Font Awesome (icons)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Deployment: Can be hosted on GitHub Pages, Netlify, or Vercel.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4000500" y="-238429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5"/>
                </a:moveTo>
                <a:lnTo>
                  <a:pt x="10287000" y="14514285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7937" y="296335"/>
            <a:ext cx="11336880" cy="279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8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59567" y="4316154"/>
            <a:ext cx="12193620" cy="448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0721" indent="-275360" lvl="1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Theme: Dark neon cyberpunk theme with gradients and glowing effects.</a:t>
            </a:r>
          </a:p>
          <a:p>
            <a:pPr algn="ctr" marL="550721" indent="-275360" lvl="1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Sections: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Header &amp; Navigation – Sticky, responsive with hamburger menu.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Hero Section – Animated car racing track, large intro text.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Section – Skills, personal details, image.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Projects Section – Grid-based cards showcasing work with links.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 Section – Contact form with validation + info.</a:t>
            </a:r>
          </a:p>
          <a:p>
            <a:pPr algn="ctr" marL="550721" indent="-275360" lvl="1">
              <a:lnSpc>
                <a:spcPts val="3571"/>
              </a:lnSpc>
              <a:buAutoNum type="arabicPeriod" startAt="1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Footer – Social media icons and copyright.</a:t>
            </a:r>
          </a:p>
          <a:p>
            <a:pPr algn="ctr" marL="550721" indent="-275360" lvl="1">
              <a:lnSpc>
                <a:spcPts val="3571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Responsive Design: Adjusts for desktop, tablet, and mobile.</a:t>
            </a:r>
          </a:p>
          <a:p>
            <a:pPr algn="ctr">
              <a:lnSpc>
                <a:spcPts val="357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05840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9077" y="666320"/>
            <a:ext cx="8239216" cy="206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FEATURES AND FUNCTIONALITY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455" y="3019478"/>
            <a:ext cx="8408838" cy="667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Smooth scrolling for navigation links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Animated track &amp; F1 car in hero section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Interactive navigation menu (hamburger for mobile)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Responsive grid layout for projects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Contact form validation (name, email, message)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Scroll-to-top button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Social media integration (GitHub, LinkedIn, Instagram, Twitter)</a:t>
            </a:r>
          </a:p>
          <a:p>
            <a:pPr algn="l">
              <a:lnSpc>
                <a:spcPts val="4414"/>
              </a:lnSpc>
            </a:pPr>
            <a:r>
              <a:rPr lang="en-US" sz="3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✅ Hover effects &amp; animations for buttons, links, and cards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1268" y="4412773"/>
            <a:ext cx="6559117" cy="2853792"/>
          </a:xfrm>
          <a:custGeom>
            <a:avLst/>
            <a:gdLst/>
            <a:ahLst/>
            <a:cxnLst/>
            <a:rect r="r" b="b" t="t" l="l"/>
            <a:pathLst>
              <a:path h="2853792" w="6559117">
                <a:moveTo>
                  <a:pt x="0" y="0"/>
                </a:moveTo>
                <a:lnTo>
                  <a:pt x="6559117" y="0"/>
                </a:lnTo>
                <a:lnTo>
                  <a:pt x="6559117" y="2853792"/>
                </a:lnTo>
                <a:lnTo>
                  <a:pt x="0" y="285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98" t="0" r="-829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0324" y="4006534"/>
            <a:ext cx="6572826" cy="3260031"/>
          </a:xfrm>
          <a:custGeom>
            <a:avLst/>
            <a:gdLst/>
            <a:ahLst/>
            <a:cxnLst/>
            <a:rect r="r" b="b" t="t" l="l"/>
            <a:pathLst>
              <a:path h="3260031" w="6572826">
                <a:moveTo>
                  <a:pt x="0" y="0"/>
                </a:moveTo>
                <a:lnTo>
                  <a:pt x="6572826" y="0"/>
                </a:lnTo>
                <a:lnTo>
                  <a:pt x="6572826" y="3260031"/>
                </a:lnTo>
                <a:lnTo>
                  <a:pt x="0" y="326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1268" y="6860325"/>
            <a:ext cx="6809056" cy="3426675"/>
          </a:xfrm>
          <a:custGeom>
            <a:avLst/>
            <a:gdLst/>
            <a:ahLst/>
            <a:cxnLst/>
            <a:rect r="r" b="b" t="t" l="l"/>
            <a:pathLst>
              <a:path h="3426675" w="6809056">
                <a:moveTo>
                  <a:pt x="0" y="0"/>
                </a:moveTo>
                <a:lnTo>
                  <a:pt x="6809056" y="0"/>
                </a:lnTo>
                <a:lnTo>
                  <a:pt x="6809056" y="3426675"/>
                </a:lnTo>
                <a:lnTo>
                  <a:pt x="0" y="342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8543" y="7266565"/>
            <a:ext cx="6464607" cy="3020435"/>
          </a:xfrm>
          <a:custGeom>
            <a:avLst/>
            <a:gdLst/>
            <a:ahLst/>
            <a:cxnLst/>
            <a:rect r="r" b="b" t="t" l="l"/>
            <a:pathLst>
              <a:path h="3020435" w="6464607">
                <a:moveTo>
                  <a:pt x="0" y="0"/>
                </a:moveTo>
                <a:lnTo>
                  <a:pt x="6464607" y="0"/>
                </a:lnTo>
                <a:lnTo>
                  <a:pt x="6464607" y="3020435"/>
                </a:lnTo>
                <a:lnTo>
                  <a:pt x="0" y="3020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560" r="-1846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9905" y="857250"/>
            <a:ext cx="13993518" cy="156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Screenshots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81027" y="2225689"/>
            <a:ext cx="7875033" cy="178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Result:</a:t>
            </a:r>
          </a:p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professional, futuristic portfolio website that clearly demonstrates technical skills and design creativity while ensuring mobile compatibility.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DAGykSN7hRw</dc:identifier>
  <dcterms:modified xsi:type="dcterms:W3CDTF">2011-08-01T06:04:30Z</dcterms:modified>
  <cp:revision>1</cp:revision>
  <dc:title>Your paragraph text</dc:title>
</cp:coreProperties>
</file>